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Amatic SC" panose="020B0604020202020204" charset="-79"/>
      <p:regular r:id="rId14"/>
      <p:bold r:id="rId15"/>
    </p:embeddedFont>
    <p:embeddedFont>
      <p:font typeface="Source Code Pro" panose="020B0604020202020204" charset="0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6F3F3F5-3F9C-47FA-80FE-BF2B76264997}">
  <a:tblStyle styleId="{66F3F3F5-3F9C-47FA-80FE-BF2B76264997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9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177750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9568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6826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7614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292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9020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6822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2794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5302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1904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1149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8090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Profitability &amp; Liquidity Ratio Analysis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Ms. Zucchero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Expected Cash Flows of A new Machine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11700" y="10420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  $60,000/$120,000 X 12 = 6 MONTHS</a:t>
            </a:r>
          </a:p>
        </p:txBody>
      </p:sp>
      <p:graphicFrame>
        <p:nvGraphicFramePr>
          <p:cNvPr id="112" name="Shape 112"/>
          <p:cNvGraphicFramePr/>
          <p:nvPr/>
        </p:nvGraphicFramePr>
        <p:xfrm>
          <a:off x="1057450" y="1697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{66F3F3F5-3F9C-47FA-80FE-BF2B76264997}</a:tableStyleId>
              </a:tblPr>
              <a:tblGrid>
                <a:gridCol w="803450"/>
                <a:gridCol w="3136150"/>
                <a:gridCol w="3299400"/>
              </a:tblGrid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Year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Annual Net Cash Flows ($)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Cumulative Cash Flows ($)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(300,000)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(300,000)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60,000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(240,000)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80,000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(160,000)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100,000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(60,000)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120,000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60,000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aVERAGE rATE OF rETURN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This method measures the annual net return on an investment as a percentage of its capital cost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It assesses the profitability per annum generated by a project over a period of time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Average Rate of Return(ARR)= </a:t>
            </a:r>
            <a:r>
              <a:rPr lang="en" sz="1200" u="sng"/>
              <a:t>(total returns - Capital Cost)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/>
              <a:t>							</a:t>
            </a:r>
            <a:r>
              <a:rPr lang="en" sz="1200" u="sng"/>
              <a:t>	_____	_____	Years of Usage______________   </a:t>
            </a:r>
            <a:r>
              <a:rPr lang="en" sz="1200"/>
              <a:t>  X 100</a:t>
            </a:r>
          </a:p>
          <a:p>
            <a:pPr lvl="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200" u="sng"/>
              <a:t>										</a:t>
            </a:r>
            <a:r>
              <a:rPr lang="en" sz="1200"/>
              <a:t>Capital Cost</a:t>
            </a:r>
          </a:p>
          <a:p>
            <a:pPr lvl="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Ratio Analysis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This is a financial analysis tool used in the interpretation and assessment of a firm’s financial statements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Profitability Ratios, Efficiency Ratios, &amp; Liquidity Ratios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Profitability Ratios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These ratios assess the performance of a firm in terms of its profit-generating ability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Gross Profit Margin &amp; Net Profit Margin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GPM - Gross Profit Margin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GPM = Gross Profit/Sales Revenue X 100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 business has sales revenue of $100 million and gross profit of $70 million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70 million/100 million x 100 = 70%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What does that mean? For every $100.00 for sales the business makes $70.00 as gross profit.  For every $1.00 of sales the business brings in .70 cents as gross profit.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NPM - Net PRofit Margin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NPM is the measure of the profit that remains after deducting all costs from the sales revenue.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NPM=Net Profit before interest and tax/sales revenue x 100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 firm has sales revenue of $150 million and a net profit before interest and tax of $75 million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$75 million/$150 million x 100 = 50%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What does that mean? For every $100.00 of sales revenue, the business generates NPM of $50.00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Liquidity Ratios - Current Ratio &amp; ACid Test(Quick)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These ratios measure the ability of a firm to pay off its short-term debt obligations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Current Ratio = current assets/current liabilities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 business has current assets totaling $500,000 while its current liabilities amount to $250,000.  What is the current ratio?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100"/>
              <a:t>$500,000/$250,000= 2 or 2:1   $250,000/$500,000 = .5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100"/>
              <a:t>For every $1 of current liabilities the firm has $2 of current assets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100"/>
              <a:t>For every $1 of current liabilities the firm has $0.50 of current assets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Acid Test (Quick) Ratio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This is more stringent indicator of well a firm is able to meet its short-term obligations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Acid Test Ratio = current assets - stock / current liabilities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Suppose the business has current assets of $500,000 and current liabilities $250,000. The business has stock worth $150,000. 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$500,000 - $150,000/$250,000 = 1.4</a:t>
            </a:r>
          </a:p>
          <a:p>
            <a:pPr marL="457200" lvl="0" indent="-304800">
              <a:spcBef>
                <a:spcPts val="0"/>
              </a:spcBef>
              <a:buSzPct val="100000"/>
            </a:pPr>
            <a:r>
              <a:rPr lang="en" sz="1200"/>
              <a:t>For every $ 1 of current liabilities the business has $1.4 of current assets less stock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Investment Appraisal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Investment appraisal refers to the quantitative techniques used in evaluating the viability or attractiveness  of an investment proposal.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Payback period &amp; Average Rate of Return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Payback period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SzPct val="100000"/>
            </a:pPr>
            <a:r>
              <a:rPr lang="en" sz="1400"/>
              <a:t>Payback Period = Initial Investment Cost/Annual Cash Flow From Investment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/>
              <a:t>A construction engineer plans on investing $200,000 in a new cement-mixing machine and estimates that it will generate about $50,000 in annual cash flow.  Calculate the payback period for the machine.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Payback Period = $200,000/$50,000 = 4 years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581</Words>
  <Application>Microsoft Office PowerPoint</Application>
  <PresentationFormat>On-screen Show (16:9)</PresentationFormat>
  <Paragraphs>67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Amatic SC</vt:lpstr>
      <vt:lpstr>Source Code Pro</vt:lpstr>
      <vt:lpstr>Arial</vt:lpstr>
      <vt:lpstr>beach-day</vt:lpstr>
      <vt:lpstr>Profitability &amp; Liquidity Ratio Analysis</vt:lpstr>
      <vt:lpstr>Ratio Analysis</vt:lpstr>
      <vt:lpstr>Profitability Ratios</vt:lpstr>
      <vt:lpstr>GPM - Gross Profit Margin</vt:lpstr>
      <vt:lpstr>NPM - Net PRofit Margin </vt:lpstr>
      <vt:lpstr>Liquidity Ratios - Current Ratio &amp; ACid Test(Quick)</vt:lpstr>
      <vt:lpstr>Acid Test (Quick) Ratio</vt:lpstr>
      <vt:lpstr>Investment Appraisal</vt:lpstr>
      <vt:lpstr>Payback period</vt:lpstr>
      <vt:lpstr>Expected Cash Flows of A new Machine</vt:lpstr>
      <vt:lpstr>aVERAGE rATE OF rETURN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Profitability &amp; Liquidity Ratio Analysis</dc:title>
  <dc:creator>Zucchero, Lauren</dc:creator>
  <cp:lastModifiedBy>Zucchero, Lauren</cp:lastModifiedBy>
  <cp:revision>1</cp:revision>
  <dcterms:modified xsi:type="dcterms:W3CDTF">2017-04-26T14:13:38Z</dcterms:modified>
</cp:coreProperties>
</file>