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Source Code Pro" panose="020B0604020202020204" charset="0"/>
      <p:regular r:id="rId8"/>
      <p:bold r:id="rId9"/>
    </p:embeddedFont>
    <p:embeddedFont>
      <p:font typeface="Amatic SC" panose="020B0604020202020204" charset="-79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04035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051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456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3199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59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283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Cash Flow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Zucchero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Cash Flow Vs. Profit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Cash is money that gets into the business through either the sale of its goods and services, borrowing from financial institutions, or investments by shareholders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It is the most liquid asset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Cash flow is the money that flows in and out of a business over a given period of time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Cash Inflow - are the monies received by a business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Cash Outflow - are the monies paid out by a business over a period of time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does a positive cash flow mean to a business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Cash Flow Vs. Profit ETC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Profit is obtained by subtracting total costs from total revenue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Profit is a great indicator of the financial success of a firm’s core operations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When buying goods or services, customers can either use cash or buy on credit - equals sales revenue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If goods or services are paid with credit, the business will have a cash flow issue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business can be profitable but can be insolvent or have insolvency issues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Working Capital Cycle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Working Capital is the money needed to pay for the day-to-day running costs of a business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Working capital = current assets - current liabilities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Working Capital Cycle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Purchase of materials from suppliers -&gt; production of goods -&gt;goods sold on credit -&gt; cash received from debtors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 descr="FullSizeR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254323" cy="4838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On-screen Show (16:9)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Source Code Pro</vt:lpstr>
      <vt:lpstr>Amatic SC</vt:lpstr>
      <vt:lpstr>Arial</vt:lpstr>
      <vt:lpstr>beach-day</vt:lpstr>
      <vt:lpstr>Cash Flow</vt:lpstr>
      <vt:lpstr>Cash Flow Vs. Profit</vt:lpstr>
      <vt:lpstr>Cash Flow Vs. Profit ETC</vt:lpstr>
      <vt:lpstr>Working Capital Cycle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</dc:title>
  <dc:creator>Zucchero, Lauren</dc:creator>
  <cp:lastModifiedBy>Zucchero, Lauren</cp:lastModifiedBy>
  <cp:revision>1</cp:revision>
  <dcterms:modified xsi:type="dcterms:W3CDTF">2017-04-24T21:26:02Z</dcterms:modified>
</cp:coreProperties>
</file>